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12F7F-BD68-40B4-A270-6FA1609691E2}" v="10" dt="2025-06-01T21:15:17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gai Zalan" userId="7571c1ad1c891991" providerId="LiveId" clId="{FE612F7F-BD68-40B4-A270-6FA1609691E2}"/>
    <pc:docChg chg="undo custSel modSld">
      <pc:chgData name="tagai Zalan" userId="7571c1ad1c891991" providerId="LiveId" clId="{FE612F7F-BD68-40B4-A270-6FA1609691E2}" dt="2025-06-01T21:15:39.816" v="55" actId="1076"/>
      <pc:docMkLst>
        <pc:docMk/>
      </pc:docMkLst>
      <pc:sldChg chg="addSp delSp modSp mod addAnim">
        <pc:chgData name="tagai Zalan" userId="7571c1ad1c891991" providerId="LiveId" clId="{FE612F7F-BD68-40B4-A270-6FA1609691E2}" dt="2025-06-01T21:10:37.886" v="27" actId="26606"/>
        <pc:sldMkLst>
          <pc:docMk/>
          <pc:sldMk cId="2855513786" sldId="256"/>
        </pc:sldMkLst>
        <pc:spChg chg="add del">
          <ac:chgData name="tagai Zalan" userId="7571c1ad1c891991" providerId="LiveId" clId="{FE612F7F-BD68-40B4-A270-6FA1609691E2}" dt="2025-06-01T21:10:37.886" v="27" actId="26606"/>
          <ac:spMkLst>
            <pc:docMk/>
            <pc:sldMk cId="2855513786" sldId="256"/>
            <ac:spMk id="68" creationId="{6B6D540F-1E2F-416F-819F-D8216BC8F334}"/>
          </ac:spMkLst>
        </pc:spChg>
        <pc:grpChg chg="del">
          <ac:chgData name="tagai Zalan" userId="7571c1ad1c891991" providerId="LiveId" clId="{FE612F7F-BD68-40B4-A270-6FA1609691E2}" dt="2025-06-01T21:09:44.554" v="10" actId="26606"/>
          <ac:grpSpMkLst>
            <pc:docMk/>
            <pc:sldMk cId="2855513786" sldId="256"/>
            <ac:grpSpMk id="9" creationId="{F062FACA-67B4-4AA3-B7B8-5E3F40213E06}"/>
          </ac:grpSpMkLst>
        </pc:grpChg>
        <pc:grpChg chg="del">
          <ac:chgData name="tagai Zalan" userId="7571c1ad1c891991" providerId="LiveId" clId="{FE612F7F-BD68-40B4-A270-6FA1609691E2}" dt="2025-06-01T21:09:44.554" v="10" actId="26606"/>
          <ac:grpSpMkLst>
            <pc:docMk/>
            <pc:sldMk cId="2855513786" sldId="256"/>
            <ac:grpSpMk id="13" creationId="{1E0DEA12-DBDB-4932-A58A-AD12F8FC8DE6}"/>
          </ac:grpSpMkLst>
        </pc:grpChg>
        <pc:grpChg chg="add del">
          <ac:chgData name="tagai Zalan" userId="7571c1ad1c891991" providerId="LiveId" clId="{FE612F7F-BD68-40B4-A270-6FA1609691E2}" dt="2025-06-01T21:10:37.886" v="27" actId="26606"/>
          <ac:grpSpMkLst>
            <pc:docMk/>
            <pc:sldMk cId="2855513786" sldId="256"/>
            <ac:grpSpMk id="40" creationId="{788D5DFD-FA42-4EB0-B24E-4180C0CC5A0F}"/>
          </ac:grpSpMkLst>
        </pc:grpChg>
        <pc:grpChg chg="add del">
          <ac:chgData name="tagai Zalan" userId="7571c1ad1c891991" providerId="LiveId" clId="{FE612F7F-BD68-40B4-A270-6FA1609691E2}" dt="2025-06-01T21:10:37.886" v="27" actId="26606"/>
          <ac:grpSpMkLst>
            <pc:docMk/>
            <pc:sldMk cId="2855513786" sldId="256"/>
            <ac:grpSpMk id="44" creationId="{D44056DF-7985-4692-968A-466E9E6AF76A}"/>
          </ac:grpSpMkLst>
        </pc:grpChg>
        <pc:grpChg chg="add">
          <ac:chgData name="tagai Zalan" userId="7571c1ad1c891991" providerId="LiveId" clId="{FE612F7F-BD68-40B4-A270-6FA1609691E2}" dt="2025-06-01T21:10:37.886" v="27" actId="26606"/>
          <ac:grpSpMkLst>
            <pc:docMk/>
            <pc:sldMk cId="2855513786" sldId="256"/>
            <ac:grpSpMk id="73" creationId="{F062FACA-67B4-4AA3-B7B8-5E3F40213E06}"/>
          </ac:grpSpMkLst>
        </pc:grpChg>
        <pc:grpChg chg="add">
          <ac:chgData name="tagai Zalan" userId="7571c1ad1c891991" providerId="LiveId" clId="{FE612F7F-BD68-40B4-A270-6FA1609691E2}" dt="2025-06-01T21:10:37.886" v="27" actId="26606"/>
          <ac:grpSpMkLst>
            <pc:docMk/>
            <pc:sldMk cId="2855513786" sldId="256"/>
            <ac:grpSpMk id="77" creationId="{1E0DEA12-DBDB-4932-A58A-AD12F8FC8DE6}"/>
          </ac:grpSpMkLst>
        </pc:grpChg>
        <pc:picChg chg="mod">
          <ac:chgData name="tagai Zalan" userId="7571c1ad1c891991" providerId="LiveId" clId="{FE612F7F-BD68-40B4-A270-6FA1609691E2}" dt="2025-06-01T21:10:37.886" v="27" actId="26606"/>
          <ac:picMkLst>
            <pc:docMk/>
            <pc:sldMk cId="2855513786" sldId="256"/>
            <ac:picMk id="4" creationId="{5EF43B29-1D15-726C-3810-BF89D31BD531}"/>
          </ac:picMkLst>
        </pc:picChg>
      </pc:sldChg>
      <pc:sldChg chg="addSp delSp modSp mod">
        <pc:chgData name="tagai Zalan" userId="7571c1ad1c891991" providerId="LiveId" clId="{FE612F7F-BD68-40B4-A270-6FA1609691E2}" dt="2025-06-01T21:13:36.906" v="36" actId="20577"/>
        <pc:sldMkLst>
          <pc:docMk/>
          <pc:sldMk cId="2273349792" sldId="257"/>
        </pc:sldMkLst>
        <pc:spChg chg="mod">
          <ac:chgData name="tagai Zalan" userId="7571c1ad1c891991" providerId="LiveId" clId="{FE612F7F-BD68-40B4-A270-6FA1609691E2}" dt="2025-06-01T21:13:36.906" v="36" actId="20577"/>
          <ac:spMkLst>
            <pc:docMk/>
            <pc:sldMk cId="2273349792" sldId="257"/>
            <ac:spMk id="3" creationId="{C795BB24-167B-AE7B-5D27-A7E740D70E85}"/>
          </ac:spMkLst>
        </pc:spChg>
        <pc:grpChg chg="add del">
          <ac:chgData name="tagai Zalan" userId="7571c1ad1c891991" providerId="LiveId" clId="{FE612F7F-BD68-40B4-A270-6FA1609691E2}" dt="2025-06-01T21:09:40.511" v="9" actId="26606"/>
          <ac:grpSpMkLst>
            <pc:docMk/>
            <pc:sldMk cId="2273349792" sldId="257"/>
            <ac:grpSpMk id="9" creationId="{993B1A07-0236-4926-8D53-0A01D1D991D5}"/>
          </ac:grpSpMkLst>
        </pc:grpChg>
        <pc:grpChg chg="add del">
          <ac:chgData name="tagai Zalan" userId="7571c1ad1c891991" providerId="LiveId" clId="{FE612F7F-BD68-40B4-A270-6FA1609691E2}" dt="2025-06-01T21:09:40.511" v="9" actId="26606"/>
          <ac:grpSpMkLst>
            <pc:docMk/>
            <pc:sldMk cId="2273349792" sldId="257"/>
            <ac:grpSpMk id="13" creationId="{721E4882-1AB7-4753-AAFC-4105FD7FC714}"/>
          </ac:grpSpMkLst>
        </pc:grpChg>
        <pc:grpChg chg="add del">
          <ac:chgData name="tagai Zalan" userId="7571c1ad1c891991" providerId="LiveId" clId="{FE612F7F-BD68-40B4-A270-6FA1609691E2}" dt="2025-06-01T21:09:40.502" v="8" actId="26606"/>
          <ac:grpSpMkLst>
            <pc:docMk/>
            <pc:sldMk cId="2273349792" sldId="257"/>
            <ac:grpSpMk id="43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09:40.502" v="8" actId="26606"/>
          <ac:grpSpMkLst>
            <pc:docMk/>
            <pc:sldMk cId="2273349792" sldId="257"/>
            <ac:grpSpMk id="47" creationId="{1D4E244F-B3CC-4EA6-AEF8-9C10A9F2D650}"/>
          </ac:grpSpMkLst>
        </pc:grpChg>
        <pc:grpChg chg="add del">
          <ac:chgData name="tagai Zalan" userId="7571c1ad1c891991" providerId="LiveId" clId="{FE612F7F-BD68-40B4-A270-6FA1609691E2}" dt="2025-06-01T21:09:59.244" v="21" actId="26606"/>
          <ac:grpSpMkLst>
            <pc:docMk/>
            <pc:sldMk cId="2273349792" sldId="257"/>
            <ac:grpSpMk id="74" creationId="{993B1A07-0236-4926-8D53-0A01D1D991D5}"/>
          </ac:grpSpMkLst>
        </pc:grpChg>
        <pc:grpChg chg="add del">
          <ac:chgData name="tagai Zalan" userId="7571c1ad1c891991" providerId="LiveId" clId="{FE612F7F-BD68-40B4-A270-6FA1609691E2}" dt="2025-06-01T21:09:59.244" v="21" actId="26606"/>
          <ac:grpSpMkLst>
            <pc:docMk/>
            <pc:sldMk cId="2273349792" sldId="257"/>
            <ac:grpSpMk id="76" creationId="{721E4882-1AB7-4753-AAFC-4105FD7FC714}"/>
          </ac:grpSpMkLst>
        </pc:grpChg>
        <pc:grpChg chg="add del">
          <ac:chgData name="tagai Zalan" userId="7571c1ad1c891991" providerId="LiveId" clId="{FE612F7F-BD68-40B4-A270-6FA1609691E2}" dt="2025-06-01T21:09:56.302" v="14" actId="26606"/>
          <ac:grpSpMkLst>
            <pc:docMk/>
            <pc:sldMk cId="2273349792" sldId="257"/>
            <ac:grpSpMk id="102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09:56.302" v="14" actId="26606"/>
          <ac:grpSpMkLst>
            <pc:docMk/>
            <pc:sldMk cId="2273349792" sldId="257"/>
            <ac:grpSpMk id="106" creationId="{1D4E244F-B3CC-4EA6-AEF8-9C10A9F2D650}"/>
          </ac:grpSpMkLst>
        </pc:grpChg>
        <pc:grpChg chg="add del">
          <ac:chgData name="tagai Zalan" userId="7571c1ad1c891991" providerId="LiveId" clId="{FE612F7F-BD68-40B4-A270-6FA1609691E2}" dt="2025-06-01T21:09:57.246" v="16" actId="26606"/>
          <ac:grpSpMkLst>
            <pc:docMk/>
            <pc:sldMk cId="2273349792" sldId="257"/>
            <ac:grpSpMk id="133" creationId="{7065E17B-CDCD-46E2-BC9B-1D82F571CFF1}"/>
          </ac:grpSpMkLst>
        </pc:grpChg>
        <pc:grpChg chg="add del">
          <ac:chgData name="tagai Zalan" userId="7571c1ad1c891991" providerId="LiveId" clId="{FE612F7F-BD68-40B4-A270-6FA1609691E2}" dt="2025-06-01T21:09:57.246" v="16" actId="26606"/>
          <ac:grpSpMkLst>
            <pc:docMk/>
            <pc:sldMk cId="2273349792" sldId="257"/>
            <ac:grpSpMk id="135" creationId="{AD7BB894-81D1-4268-8FE7-FAC125D3B4FB}"/>
          </ac:grpSpMkLst>
        </pc:grpChg>
        <pc:grpChg chg="add del">
          <ac:chgData name="tagai Zalan" userId="7571c1ad1c891991" providerId="LiveId" clId="{FE612F7F-BD68-40B4-A270-6FA1609691E2}" dt="2025-06-01T21:09:58.022" v="18" actId="26606"/>
          <ac:grpSpMkLst>
            <pc:docMk/>
            <pc:sldMk cId="2273349792" sldId="257"/>
            <ac:grpSpMk id="158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09:58.022" v="18" actId="26606"/>
          <ac:grpSpMkLst>
            <pc:docMk/>
            <pc:sldMk cId="2273349792" sldId="257"/>
            <ac:grpSpMk id="159" creationId="{1D4E244F-B3CC-4EA6-AEF8-9C10A9F2D650}"/>
          </ac:grpSpMkLst>
        </pc:grpChg>
        <pc:grpChg chg="add del">
          <ac:chgData name="tagai Zalan" userId="7571c1ad1c891991" providerId="LiveId" clId="{FE612F7F-BD68-40B4-A270-6FA1609691E2}" dt="2025-06-01T21:09:59.215" v="20" actId="26606"/>
          <ac:grpSpMkLst>
            <pc:docMk/>
            <pc:sldMk cId="2273349792" sldId="257"/>
            <ac:grpSpMk id="161" creationId="{7065E17B-CDCD-46E2-BC9B-1D82F571CFF1}"/>
          </ac:grpSpMkLst>
        </pc:grpChg>
        <pc:grpChg chg="add del">
          <ac:chgData name="tagai Zalan" userId="7571c1ad1c891991" providerId="LiveId" clId="{FE612F7F-BD68-40B4-A270-6FA1609691E2}" dt="2025-06-01T21:09:59.215" v="20" actId="26606"/>
          <ac:grpSpMkLst>
            <pc:docMk/>
            <pc:sldMk cId="2273349792" sldId="257"/>
            <ac:grpSpMk id="163" creationId="{AD7BB894-81D1-4268-8FE7-FAC125D3B4FB}"/>
          </ac:grpSpMkLst>
        </pc:grpChg>
        <pc:grpChg chg="add del">
          <ac:chgData name="tagai Zalan" userId="7571c1ad1c891991" providerId="LiveId" clId="{FE612F7F-BD68-40B4-A270-6FA1609691E2}" dt="2025-06-01T21:10:40.475" v="28" actId="26606"/>
          <ac:grpSpMkLst>
            <pc:docMk/>
            <pc:sldMk cId="2273349792" sldId="257"/>
            <ac:grpSpMk id="166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10:40.475" v="28" actId="26606"/>
          <ac:grpSpMkLst>
            <pc:docMk/>
            <pc:sldMk cId="2273349792" sldId="257"/>
            <ac:grpSpMk id="167" creationId="{1D4E244F-B3CC-4EA6-AEF8-9C10A9F2D650}"/>
          </ac:grpSpMkLst>
        </pc:grpChg>
        <pc:grpChg chg="add">
          <ac:chgData name="tagai Zalan" userId="7571c1ad1c891991" providerId="LiveId" clId="{FE612F7F-BD68-40B4-A270-6FA1609691E2}" dt="2025-06-01T21:10:40.475" v="28" actId="26606"/>
          <ac:grpSpMkLst>
            <pc:docMk/>
            <pc:sldMk cId="2273349792" sldId="257"/>
            <ac:grpSpMk id="192" creationId="{993B1A07-0236-4926-8D53-0A01D1D991D5}"/>
          </ac:grpSpMkLst>
        </pc:grpChg>
        <pc:grpChg chg="add">
          <ac:chgData name="tagai Zalan" userId="7571c1ad1c891991" providerId="LiveId" clId="{FE612F7F-BD68-40B4-A270-6FA1609691E2}" dt="2025-06-01T21:10:40.475" v="28" actId="26606"/>
          <ac:grpSpMkLst>
            <pc:docMk/>
            <pc:sldMk cId="2273349792" sldId="257"/>
            <ac:grpSpMk id="196" creationId="{721E4882-1AB7-4753-AAFC-4105FD7FC714}"/>
          </ac:grpSpMkLst>
        </pc:grpChg>
        <pc:picChg chg="mod">
          <ac:chgData name="tagai Zalan" userId="7571c1ad1c891991" providerId="LiveId" clId="{FE612F7F-BD68-40B4-A270-6FA1609691E2}" dt="2025-06-01T21:10:40.475" v="28" actId="26606"/>
          <ac:picMkLst>
            <pc:docMk/>
            <pc:sldMk cId="2273349792" sldId="257"/>
            <ac:picMk id="4" creationId="{3C686581-255E-415C-753D-06798C94172B}"/>
          </ac:picMkLst>
        </pc:picChg>
      </pc:sldChg>
      <pc:sldChg chg="addSp delSp modSp mod">
        <pc:chgData name="tagai Zalan" userId="7571c1ad1c891991" providerId="LiveId" clId="{FE612F7F-BD68-40B4-A270-6FA1609691E2}" dt="2025-06-01T21:10:42.935" v="29" actId="26606"/>
        <pc:sldMkLst>
          <pc:docMk/>
          <pc:sldMk cId="1169055569" sldId="258"/>
        </pc:sldMkLst>
        <pc:grpChg chg="del">
          <ac:chgData name="tagai Zalan" userId="7571c1ad1c891991" providerId="LiveId" clId="{FE612F7F-BD68-40B4-A270-6FA1609691E2}" dt="2025-06-01T21:09:35.561" v="6" actId="26606"/>
          <ac:grpSpMkLst>
            <pc:docMk/>
            <pc:sldMk cId="1169055569" sldId="258"/>
            <ac:grpSpMk id="10" creationId="{993B1A07-0236-4926-8D53-0A01D1D991D5}"/>
          </ac:grpSpMkLst>
        </pc:grpChg>
        <pc:grpChg chg="del">
          <ac:chgData name="tagai Zalan" userId="7571c1ad1c891991" providerId="LiveId" clId="{FE612F7F-BD68-40B4-A270-6FA1609691E2}" dt="2025-06-01T21:09:35.561" v="6" actId="26606"/>
          <ac:grpSpMkLst>
            <pc:docMk/>
            <pc:sldMk cId="1169055569" sldId="258"/>
            <ac:grpSpMk id="14" creationId="{721E4882-1AB7-4753-AAFC-4105FD7FC714}"/>
          </ac:grpSpMkLst>
        </pc:grpChg>
        <pc:grpChg chg="add del">
          <ac:chgData name="tagai Zalan" userId="7571c1ad1c891991" providerId="LiveId" clId="{FE612F7F-BD68-40B4-A270-6FA1609691E2}" dt="2025-06-01T21:10:42.935" v="29" actId="26606"/>
          <ac:grpSpMkLst>
            <pc:docMk/>
            <pc:sldMk cId="1169055569" sldId="258"/>
            <ac:grpSpMk id="44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10:42.935" v="29" actId="26606"/>
          <ac:grpSpMkLst>
            <pc:docMk/>
            <pc:sldMk cId="1169055569" sldId="258"/>
            <ac:grpSpMk id="48" creationId="{1D4E244F-B3CC-4EA6-AEF8-9C10A9F2D650}"/>
          </ac:grpSpMkLst>
        </pc:grpChg>
        <pc:grpChg chg="add">
          <ac:chgData name="tagai Zalan" userId="7571c1ad1c891991" providerId="LiveId" clId="{FE612F7F-BD68-40B4-A270-6FA1609691E2}" dt="2025-06-01T21:10:42.935" v="29" actId="26606"/>
          <ac:grpSpMkLst>
            <pc:docMk/>
            <pc:sldMk cId="1169055569" sldId="258"/>
            <ac:grpSpMk id="78" creationId="{993B1A07-0236-4926-8D53-0A01D1D991D5}"/>
          </ac:grpSpMkLst>
        </pc:grpChg>
        <pc:grpChg chg="add">
          <ac:chgData name="tagai Zalan" userId="7571c1ad1c891991" providerId="LiveId" clId="{FE612F7F-BD68-40B4-A270-6FA1609691E2}" dt="2025-06-01T21:10:42.935" v="29" actId="26606"/>
          <ac:grpSpMkLst>
            <pc:docMk/>
            <pc:sldMk cId="1169055569" sldId="258"/>
            <ac:grpSpMk id="82" creationId="{721E4882-1AB7-4753-AAFC-4105FD7FC714}"/>
          </ac:grpSpMkLst>
        </pc:grpChg>
        <pc:picChg chg="mod">
          <ac:chgData name="tagai Zalan" userId="7571c1ad1c891991" providerId="LiveId" clId="{FE612F7F-BD68-40B4-A270-6FA1609691E2}" dt="2025-06-01T21:10:42.935" v="29" actId="26606"/>
          <ac:picMkLst>
            <pc:docMk/>
            <pc:sldMk cId="1169055569" sldId="258"/>
            <ac:picMk id="5" creationId="{566AFF98-1F2A-5E34-8C7E-A8E2BE35318F}"/>
          </ac:picMkLst>
        </pc:picChg>
      </pc:sldChg>
      <pc:sldChg chg="addSp delSp modSp mod">
        <pc:chgData name="tagai Zalan" userId="7571c1ad1c891991" providerId="LiveId" clId="{FE612F7F-BD68-40B4-A270-6FA1609691E2}" dt="2025-06-01T21:15:39.816" v="55" actId="1076"/>
        <pc:sldMkLst>
          <pc:docMk/>
          <pc:sldMk cId="3364920236" sldId="259"/>
        </pc:sldMkLst>
        <pc:spChg chg="add del mod">
          <ac:chgData name="tagai Zalan" userId="7571c1ad1c891991" providerId="LiveId" clId="{FE612F7F-BD68-40B4-A270-6FA1609691E2}" dt="2025-06-01T21:14:33.864" v="40" actId="21"/>
          <ac:spMkLst>
            <pc:docMk/>
            <pc:sldMk cId="3364920236" sldId="259"/>
            <ac:spMk id="8" creationId="{0B9F9C6C-B6B3-398C-DC85-E7DD38E314BF}"/>
          </ac:spMkLst>
        </pc:spChg>
        <pc:graphicFrameChg chg="add del">
          <ac:chgData name="tagai Zalan" userId="7571c1ad1c891991" providerId="LiveId" clId="{FE612F7F-BD68-40B4-A270-6FA1609691E2}" dt="2025-06-01T21:14:33.864" v="40" actId="21"/>
          <ac:graphicFrameMkLst>
            <pc:docMk/>
            <pc:sldMk cId="3364920236" sldId="259"/>
            <ac:graphicFrameMk id="4" creationId="{36E5C443-9D87-4891-5785-A71A8A695C6F}"/>
          </ac:graphicFrameMkLst>
        </pc:graphicFrameChg>
        <pc:picChg chg="add del">
          <ac:chgData name="tagai Zalan" userId="7571c1ad1c891991" providerId="LiveId" clId="{FE612F7F-BD68-40B4-A270-6FA1609691E2}" dt="2025-06-01T21:08:35.068" v="1" actId="21"/>
          <ac:picMkLst>
            <pc:docMk/>
            <pc:sldMk cId="3364920236" sldId="259"/>
            <ac:picMk id="3" creationId="{CBC6FBCA-922B-2907-9E49-34DB0CEF8067}"/>
          </ac:picMkLst>
        </pc:picChg>
        <pc:picChg chg="add del">
          <ac:chgData name="tagai Zalan" userId="7571c1ad1c891991" providerId="LiveId" clId="{FE612F7F-BD68-40B4-A270-6FA1609691E2}" dt="2025-06-01T21:09:06.411" v="3" actId="21"/>
          <ac:picMkLst>
            <pc:docMk/>
            <pc:sldMk cId="3364920236" sldId="259"/>
            <ac:picMk id="5" creationId="{BB0D7ED7-7051-317F-7432-E21784B3FDC6}"/>
          </ac:picMkLst>
        </pc:picChg>
        <pc:picChg chg="add del">
          <ac:chgData name="tagai Zalan" userId="7571c1ad1c891991" providerId="LiveId" clId="{FE612F7F-BD68-40B4-A270-6FA1609691E2}" dt="2025-06-01T21:14:21.578" v="38" actId="21"/>
          <ac:picMkLst>
            <pc:docMk/>
            <pc:sldMk cId="3364920236" sldId="259"/>
            <ac:picMk id="6" creationId="{F57BD91E-2438-3D39-B42E-05E078E6FEE7}"/>
          </ac:picMkLst>
        </pc:picChg>
        <pc:picChg chg="add del mod">
          <ac:chgData name="tagai Zalan" userId="7571c1ad1c891991" providerId="LiveId" clId="{FE612F7F-BD68-40B4-A270-6FA1609691E2}" dt="2025-06-01T21:15:08.833" v="50" actId="21"/>
          <ac:picMkLst>
            <pc:docMk/>
            <pc:sldMk cId="3364920236" sldId="259"/>
            <ac:picMk id="9" creationId="{CDDE14BB-5E66-551D-2453-226B4FA2AF69}"/>
          </ac:picMkLst>
        </pc:picChg>
        <pc:picChg chg="add mod">
          <ac:chgData name="tagai Zalan" userId="7571c1ad1c891991" providerId="LiveId" clId="{FE612F7F-BD68-40B4-A270-6FA1609691E2}" dt="2025-06-01T21:15:39.816" v="55" actId="1076"/>
          <ac:picMkLst>
            <pc:docMk/>
            <pc:sldMk cId="3364920236" sldId="259"/>
            <ac:picMk id="10" creationId="{A855568C-1BF9-8145-B5D6-B1F5AA4AB049}"/>
          </ac:picMkLst>
        </pc:picChg>
      </pc:sldChg>
      <pc:sldChg chg="addSp delSp modSp mod setBg">
        <pc:chgData name="tagai Zalan" userId="7571c1ad1c891991" providerId="LiveId" clId="{FE612F7F-BD68-40B4-A270-6FA1609691E2}" dt="2025-06-01T21:11:16.825" v="33" actId="26606"/>
        <pc:sldMkLst>
          <pc:docMk/>
          <pc:sldMk cId="2506077485" sldId="260"/>
        </pc:sldMkLst>
        <pc:spChg chg="mod">
          <ac:chgData name="tagai Zalan" userId="7571c1ad1c891991" providerId="LiveId" clId="{FE612F7F-BD68-40B4-A270-6FA1609691E2}" dt="2025-06-01T21:09:21.515" v="5" actId="26606"/>
          <ac:spMkLst>
            <pc:docMk/>
            <pc:sldMk cId="2506077485" sldId="260"/>
            <ac:spMk id="2" creationId="{DCF055ED-F221-177A-595D-3F96FF4277B2}"/>
          </ac:spMkLst>
        </pc:spChg>
        <pc:spChg chg="mod">
          <ac:chgData name="tagai Zalan" userId="7571c1ad1c891991" providerId="LiveId" clId="{FE612F7F-BD68-40B4-A270-6FA1609691E2}" dt="2025-06-01T21:09:21.515" v="5" actId="26606"/>
          <ac:spMkLst>
            <pc:docMk/>
            <pc:sldMk cId="2506077485" sldId="260"/>
            <ac:spMk id="3" creationId="{0003EED5-9206-BF48-F68F-EF015552C650}"/>
          </ac:spMkLst>
        </pc:spChg>
        <pc:grpChg chg="add del">
          <ac:chgData name="tagai Zalan" userId="7571c1ad1c891991" providerId="LiveId" clId="{FE612F7F-BD68-40B4-A270-6FA1609691E2}" dt="2025-06-01T21:11:16.825" v="33" actId="26606"/>
          <ac:grpSpMkLst>
            <pc:docMk/>
            <pc:sldMk cId="2506077485" sldId="260"/>
            <ac:grpSpMk id="9" creationId="{9C9A395D-0E3C-47A2-BD3C-E0B63FFEB93B}"/>
          </ac:grpSpMkLst>
        </pc:grpChg>
        <pc:grpChg chg="add del">
          <ac:chgData name="tagai Zalan" userId="7571c1ad1c891991" providerId="LiveId" clId="{FE612F7F-BD68-40B4-A270-6FA1609691E2}" dt="2025-06-01T21:11:16.825" v="33" actId="26606"/>
          <ac:grpSpMkLst>
            <pc:docMk/>
            <pc:sldMk cId="2506077485" sldId="260"/>
            <ac:grpSpMk id="13" creationId="{1D4E244F-B3CC-4EA6-AEF8-9C10A9F2D650}"/>
          </ac:grpSpMkLst>
        </pc:grpChg>
        <pc:grpChg chg="add">
          <ac:chgData name="tagai Zalan" userId="7571c1ad1c891991" providerId="LiveId" clId="{FE612F7F-BD68-40B4-A270-6FA1609691E2}" dt="2025-06-01T21:11:16.825" v="33" actId="26606"/>
          <ac:grpSpMkLst>
            <pc:docMk/>
            <pc:sldMk cId="2506077485" sldId="260"/>
            <ac:grpSpMk id="43" creationId="{993B1A07-0236-4926-8D53-0A01D1D991D5}"/>
          </ac:grpSpMkLst>
        </pc:grpChg>
        <pc:grpChg chg="add">
          <ac:chgData name="tagai Zalan" userId="7571c1ad1c891991" providerId="LiveId" clId="{FE612F7F-BD68-40B4-A270-6FA1609691E2}" dt="2025-06-01T21:11:16.825" v="33" actId="26606"/>
          <ac:grpSpMkLst>
            <pc:docMk/>
            <pc:sldMk cId="2506077485" sldId="260"/>
            <ac:grpSpMk id="47" creationId="{721E4882-1AB7-4753-AAFC-4105FD7FC714}"/>
          </ac:grpSpMkLst>
        </pc:grpChg>
        <pc:picChg chg="add del mod ord">
          <ac:chgData name="tagai Zalan" userId="7571c1ad1c891991" providerId="LiveId" clId="{FE612F7F-BD68-40B4-A270-6FA1609691E2}" dt="2025-06-01T21:10:19.874" v="22" actId="21"/>
          <ac:picMkLst>
            <pc:docMk/>
            <pc:sldMk cId="2506077485" sldId="260"/>
            <ac:picMk id="4" creationId="{43EFB394-E380-E2A4-F8FA-F672E964C093}"/>
          </ac:picMkLst>
        </pc:picChg>
        <pc:picChg chg="add del mod">
          <ac:chgData name="tagai Zalan" userId="7571c1ad1c891991" providerId="LiveId" clId="{FE612F7F-BD68-40B4-A270-6FA1609691E2}" dt="2025-06-01T21:10:23.578" v="24" actId="21"/>
          <ac:picMkLst>
            <pc:docMk/>
            <pc:sldMk cId="2506077485" sldId="260"/>
            <ac:picMk id="5" creationId="{C26DEBDF-41B2-5E86-259B-29EF05448B19}"/>
          </ac:picMkLst>
        </pc:picChg>
        <pc:picChg chg="add del">
          <ac:chgData name="tagai Zalan" userId="7571c1ad1c891991" providerId="LiveId" clId="{FE612F7F-BD68-40B4-A270-6FA1609691E2}" dt="2025-06-01T21:10:32.242" v="26" actId="21"/>
          <ac:picMkLst>
            <pc:docMk/>
            <pc:sldMk cId="2506077485" sldId="260"/>
            <ac:picMk id="6" creationId="{320C7DAF-D01F-8A29-3C2A-803D11814E7D}"/>
          </ac:picMkLst>
        </pc:picChg>
        <pc:picChg chg="add del">
          <ac:chgData name="tagai Zalan" userId="7571c1ad1c891991" providerId="LiveId" clId="{FE612F7F-BD68-40B4-A270-6FA1609691E2}" dt="2025-06-01T21:11:10.971" v="31" actId="21"/>
          <ac:picMkLst>
            <pc:docMk/>
            <pc:sldMk cId="2506077485" sldId="260"/>
            <ac:picMk id="7" creationId="{66E3CEB7-3F5E-780D-1C4F-A8DBF314C6FD}"/>
          </ac:picMkLst>
        </pc:picChg>
        <pc:picChg chg="add mod ord">
          <ac:chgData name="tagai Zalan" userId="7571c1ad1c891991" providerId="LiveId" clId="{FE612F7F-BD68-40B4-A270-6FA1609691E2}" dt="2025-06-01T21:11:16.825" v="33" actId="26606"/>
          <ac:picMkLst>
            <pc:docMk/>
            <pc:sldMk cId="2506077485" sldId="260"/>
            <ac:picMk id="8" creationId="{E9EB8813-A350-41CC-F4B9-1E905DD5A9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5EF43B29-1D15-726C-3810-BF89D31BD5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3140" r="1" b="1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8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0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1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2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5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7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8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9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0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1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2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3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4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5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6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7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8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9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BD6AAB3E-2121-001B-537F-C2E6E159C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hu-HU" b="1" dirty="0"/>
              <a:t>AI és mi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133544-50F7-5339-8779-E5A071F62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 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55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3" name="Rectangle 192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4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3C686581-255E-415C-753D-06798C9417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5971" r="5166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97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18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9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20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21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12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3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4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5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6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7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08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9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0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1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2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3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4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5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6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7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6815656-2F33-6AA3-2151-4884D009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hu-HU" b="1" dirty="0"/>
              <a:t>Honnan ered az 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95BB24-167B-AE7B-5D27-A7E740D7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Az AI kifejezést először 1956-ban használták a </a:t>
            </a:r>
            <a:r>
              <a:rPr lang="hu-HU" sz="2000" dirty="0" err="1"/>
              <a:t>Dartmouth</a:t>
            </a:r>
            <a:r>
              <a:rPr lang="hu-HU" sz="2000" dirty="0"/>
              <a:t> konferencián.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A cél az emberi gondolkodás utánzása volt számítógépek segítségével.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Alapítók: John McCarthy, </a:t>
            </a:r>
            <a:r>
              <a:rPr lang="hu-HU" sz="2000" dirty="0" err="1"/>
              <a:t>Marvin</a:t>
            </a:r>
            <a:r>
              <a:rPr lang="hu-HU" sz="2000" dirty="0"/>
              <a:t> </a:t>
            </a:r>
            <a:r>
              <a:rPr lang="hu-HU" sz="2000" dirty="0" err="1"/>
              <a:t>Minsky</a:t>
            </a:r>
            <a:r>
              <a:rPr lang="hu-HU" sz="2000" dirty="0"/>
              <a:t>, </a:t>
            </a:r>
            <a:r>
              <a:rPr lang="hu-HU" sz="2000" dirty="0" err="1"/>
              <a:t>Nathaniel</a:t>
            </a:r>
            <a:r>
              <a:rPr lang="hu-HU" sz="2000" dirty="0"/>
              <a:t> </a:t>
            </a:r>
            <a:r>
              <a:rPr lang="hu-HU" sz="2000" dirty="0" err="1"/>
              <a:t>Rochester</a:t>
            </a:r>
            <a:r>
              <a:rPr lang="hu-HU" sz="2000" dirty="0"/>
              <a:t> és Claude Shannon.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Kezdeti ötletek: logikai következtetés, problémamegoldás, sakkprogramok.</a:t>
            </a:r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273349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9" name="Rectangle 78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566AFF98-1F2A-5E34-8C7E-A8E2BE3531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6694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83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04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5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6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7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F651CDA-C6EE-ECE4-A66D-02756044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Mi volt az AI eredeti célja</a:t>
            </a:r>
            <a:r>
              <a:rPr lang="hu-HU" b="1" dirty="0"/>
              <a:t>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D24F59-11B1-8396-A57D-86A9C3DD93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3001" y="2252134"/>
            <a:ext cx="9905999" cy="34543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Cél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olyan gépek fejlesztése, amelyek képesek értelmezni, tanulni és döntéseket              hozni.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Inspiráció: emberi intelligencia – tanulás, tervezés, nyelvhasználat, érzékelés.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Automatizálni az ismétlődő vagy összetett döntéshozatali folyamatokat.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Alkalmazási területek: kutatás, orvostudomány, robotika, játékfejlesztés.</a:t>
            </a:r>
          </a:p>
        </p:txBody>
      </p:sp>
    </p:spTree>
    <p:extLst>
      <p:ext uri="{BB962C8B-B14F-4D97-AF65-F5344CB8AC3E}">
        <p14:creationId xmlns:p14="http://schemas.microsoft.com/office/powerpoint/2010/main" val="116905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4" name="Rectangle 43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Kép 7">
            <a:extLst>
              <a:ext uri="{FF2B5EF4-FFF2-40B4-BE49-F238E27FC236}">
                <a16:creationId xmlns:a16="http://schemas.microsoft.com/office/drawing/2014/main" id="{E9EB8813-A350-41CC-F4B9-1E905DD5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2989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48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2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8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3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6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7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CF055ED-F221-177A-595D-3F96FF42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hu-HU" b="1"/>
              <a:t>Milyen AI és MI platformok léteznek?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03EED5-9206-BF48-F68F-EF015552C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hu-HU" sz="1300" dirty="0"/>
              <a:t>AI típusok: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i="1" dirty="0"/>
              <a:t>Gyenge AI:</a:t>
            </a:r>
            <a:r>
              <a:rPr lang="hu-HU" sz="1300" dirty="0"/>
              <a:t> egy adott feladatra specializált pl. </a:t>
            </a:r>
            <a:r>
              <a:rPr lang="hu-HU" sz="1300" dirty="0" err="1"/>
              <a:t>ChatGPT</a:t>
            </a:r>
            <a:r>
              <a:rPr lang="hu-HU" sz="1300" dirty="0"/>
              <a:t>, Siri.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i="1" dirty="0"/>
              <a:t>Erős AI: </a:t>
            </a:r>
            <a:r>
              <a:rPr lang="hu-HU" sz="1300" dirty="0"/>
              <a:t>általános emberi szintű gondolkodás (jelenleg elméleti).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i="1" dirty="0"/>
              <a:t>Szuperintelligencia:</a:t>
            </a:r>
            <a:r>
              <a:rPr lang="hu-HU" sz="1300" dirty="0"/>
              <a:t> meghaladja az emberi képességeket (jövőbeni lehetőség).</a:t>
            </a:r>
          </a:p>
          <a:p>
            <a:pPr>
              <a:lnSpc>
                <a:spcPct val="110000"/>
              </a:lnSpc>
              <a:buNone/>
            </a:pPr>
            <a:r>
              <a:rPr lang="hu-HU" sz="1300" dirty="0"/>
              <a:t>MI platformok: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 err="1"/>
              <a:t>TensorFlow</a:t>
            </a:r>
            <a:r>
              <a:rPr lang="hu-HU" sz="1300" dirty="0"/>
              <a:t> (Google)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 err="1"/>
              <a:t>PyTorch</a:t>
            </a:r>
            <a:r>
              <a:rPr lang="hu-HU" sz="1300" dirty="0"/>
              <a:t> (</a:t>
            </a:r>
            <a:r>
              <a:rPr lang="hu-HU" sz="1300" dirty="0" err="1"/>
              <a:t>Meta</a:t>
            </a:r>
            <a:r>
              <a:rPr lang="hu-HU" sz="1300" dirty="0"/>
              <a:t>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 err="1"/>
              <a:t>OpenAI</a:t>
            </a:r>
            <a:r>
              <a:rPr lang="hu-HU" sz="1300" dirty="0"/>
              <a:t> platformok (pl. </a:t>
            </a:r>
            <a:r>
              <a:rPr lang="hu-HU" sz="1300" dirty="0" err="1"/>
              <a:t>ChatGPT</a:t>
            </a:r>
            <a:r>
              <a:rPr lang="hu-HU" sz="1300" dirty="0"/>
              <a:t>, </a:t>
            </a:r>
            <a:r>
              <a:rPr lang="hu-HU" sz="1300" dirty="0" err="1"/>
              <a:t>Codex</a:t>
            </a:r>
            <a:r>
              <a:rPr lang="hu-HU" sz="1300" dirty="0"/>
              <a:t>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/>
              <a:t>IBM Watson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sz="1300" dirty="0"/>
              <a:t>Microsoft </a:t>
            </a:r>
            <a:r>
              <a:rPr lang="hu-HU" sz="1300" dirty="0" err="1"/>
              <a:t>Azure</a:t>
            </a:r>
            <a:r>
              <a:rPr lang="hu-HU" sz="1300" dirty="0"/>
              <a:t> AI</a:t>
            </a:r>
          </a:p>
          <a:p>
            <a:pPr>
              <a:lnSpc>
                <a:spcPct val="110000"/>
              </a:lnSpc>
            </a:pPr>
            <a:endParaRPr lang="hu-HU" sz="1300" dirty="0"/>
          </a:p>
        </p:txBody>
      </p:sp>
    </p:spTree>
    <p:extLst>
      <p:ext uri="{BB962C8B-B14F-4D97-AF65-F5344CB8AC3E}">
        <p14:creationId xmlns:p14="http://schemas.microsoft.com/office/powerpoint/2010/main" val="250607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93B1A07-0236-4926-8D53-0A01D1D9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4" name="Rectangle 43">
              <a:extLst>
                <a:ext uri="{FF2B5EF4-FFF2-40B4-BE49-F238E27FC236}">
                  <a16:creationId xmlns:a16="http://schemas.microsoft.com/office/drawing/2014/main" id="{97CDDBDA-B83A-4359-A2A4-0B03E4A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A5A12CF3-09C7-4DA2-965F-47D18D68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21E4882-1AB7-4753-AAFC-4105FD7F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48" name="Round Diagonal Corner Rectangle 7">
              <a:extLst>
                <a:ext uri="{FF2B5EF4-FFF2-40B4-BE49-F238E27FC236}">
                  <a16:creationId xmlns:a16="http://schemas.microsoft.com/office/drawing/2014/main" id="{274F85DD-3631-42CA-9A46-A8E38A63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80693C-1F6B-4C13-9592-C0CBC33E4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FC648D9D-2B7B-4DD1-95A0-658A6DD35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F4901A22-D165-4476-A736-865C836A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A98176E9-7B32-460E-A7BB-DB5F9795E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72" name="Freeform 37">
                <a:extLst>
                  <a:ext uri="{FF2B5EF4-FFF2-40B4-BE49-F238E27FC236}">
                    <a16:creationId xmlns:a16="http://schemas.microsoft.com/office/drawing/2014/main" id="{9206F027-8CEA-4A23-BCA1-051C60BE0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6C38CE9-0D8D-4151-B7E4-24620F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ADAACF02-10E1-441D-89F7-CBC3B373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E490D4D0-46C3-47F4-9123-6D081BAB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B88265EF-D686-448B-AAF8-2C2BC95B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86E482BB-D007-4DC9-ACF8-0A5209B44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CEA0D54F-AB4A-4676-A056-A3A63F664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8" name="Rectangle 41">
                <a:extLst>
                  <a:ext uri="{FF2B5EF4-FFF2-40B4-BE49-F238E27FC236}">
                    <a16:creationId xmlns:a16="http://schemas.microsoft.com/office/drawing/2014/main" id="{CAF5E0A2-B472-480D-80D4-5407E208B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817FE8A-35FC-447D-8A8E-6F9A314F0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E5FC3F46-FA6B-4DA5-BC93-2FB0FB2CE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BA60AA9F-B728-425F-B041-59F45DB0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889F1B32-7009-4BD1-8F32-5573BDC23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F0C5AC7B-1344-4DD2-9A50-B2816DE18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4703B2C-EC15-4EF9-91D2-6FF344F4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3" name="Freeform 35">
                <a:extLst>
                  <a:ext uri="{FF2B5EF4-FFF2-40B4-BE49-F238E27FC236}">
                    <a16:creationId xmlns:a16="http://schemas.microsoft.com/office/drawing/2014/main" id="{D58B038C-F941-4858-A370-DA42FC974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7A8B946E-ED4F-476A-AC37-E388554B6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9E075BA0-3656-420A-AE6E-64F416E63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6" name="Freeform 39">
                <a:extLst>
                  <a:ext uri="{FF2B5EF4-FFF2-40B4-BE49-F238E27FC236}">
                    <a16:creationId xmlns:a16="http://schemas.microsoft.com/office/drawing/2014/main" id="{5C64EF6E-DC01-4A22-85CF-7D46A4F13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7" name="Freeform 40">
                <a:extLst>
                  <a:ext uri="{FF2B5EF4-FFF2-40B4-BE49-F238E27FC236}">
                    <a16:creationId xmlns:a16="http://schemas.microsoft.com/office/drawing/2014/main" id="{A169CCFA-104E-48CD-B98D-B93B93189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05F45422-69F2-4AB6-B456-3FDACFE0B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CF055ED-F221-177A-595D-3F96FF42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AI vs MI – </a:t>
            </a:r>
            <a:r>
              <a:rPr lang="it-IT" b="1" dirty="0" err="1"/>
              <a:t>Mik</a:t>
            </a:r>
            <a:r>
              <a:rPr lang="it-IT" b="1" dirty="0"/>
              <a:t> a </a:t>
            </a:r>
            <a:r>
              <a:rPr lang="it-IT" b="1" dirty="0" err="1"/>
              <a:t>legnagyobb</a:t>
            </a:r>
            <a:r>
              <a:rPr lang="it-IT" b="1" dirty="0"/>
              <a:t> </a:t>
            </a:r>
            <a:r>
              <a:rPr lang="it-IT" b="1" dirty="0" err="1"/>
              <a:t>különbségek</a:t>
            </a:r>
            <a:r>
              <a:rPr lang="it-IT" b="1" dirty="0"/>
              <a:t>?</a:t>
            </a:r>
            <a:endParaRPr lang="hu-HU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03EED5-9206-BF48-F68F-EF015552C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653" y="2174876"/>
            <a:ext cx="3516463" cy="3454399"/>
          </a:xfrm>
        </p:spPr>
        <p:txBody>
          <a:bodyPr anchor="ctr">
            <a:normAutofit fontScale="85000" lnSpcReduction="10000"/>
          </a:bodyPr>
          <a:lstStyle/>
          <a:p>
            <a:pPr fontAlgn="ctr"/>
            <a:r>
              <a:rPr lang="hu-HU" dirty="0"/>
              <a:t>AI (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r>
              <a:rPr lang="hu-HU" dirty="0"/>
              <a:t>)</a:t>
            </a:r>
          </a:p>
          <a:p>
            <a:pPr fontAlgn="ctr"/>
            <a:r>
              <a:rPr lang="hu-HU" dirty="0"/>
              <a:t>MI (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r>
              <a:rPr lang="hu-HU" dirty="0"/>
              <a:t>)</a:t>
            </a:r>
          </a:p>
          <a:p>
            <a:pPr fontAlgn="ctr"/>
            <a:r>
              <a:rPr lang="hu-HU" dirty="0"/>
              <a:t>Emberi intelligencia utánzása</a:t>
            </a:r>
          </a:p>
          <a:p>
            <a:pPr fontAlgn="ctr"/>
            <a:r>
              <a:rPr lang="hu-HU" dirty="0"/>
              <a:t>Gép által tanúsított intelligencia</a:t>
            </a:r>
          </a:p>
          <a:p>
            <a:pPr fontAlgn="ctr"/>
            <a:r>
              <a:rPr lang="hu-HU" dirty="0"/>
              <a:t>Szélesebb fogalom</a:t>
            </a:r>
          </a:p>
          <a:p>
            <a:pPr fontAlgn="ctr"/>
            <a:r>
              <a:rPr lang="hu-HU" dirty="0"/>
              <a:t>AI része, gyakran szűkebben értelmezett</a:t>
            </a:r>
          </a:p>
          <a:p>
            <a:pPr>
              <a:lnSpc>
                <a:spcPct val="110000"/>
              </a:lnSpc>
            </a:pPr>
            <a:endParaRPr lang="hu-HU" sz="13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DDC9A44-E406-4C9D-A9A3-1C0E39377829}"/>
              </a:ext>
            </a:extLst>
          </p:cNvPr>
          <p:cNvSpPr txBox="1"/>
          <p:nvPr/>
        </p:nvSpPr>
        <p:spPr>
          <a:xfrm>
            <a:off x="6965343" y="2099733"/>
            <a:ext cx="3434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dirty="0"/>
              <a:t>Fókusz: tanulás, logika, döntéshozás</a:t>
            </a:r>
          </a:p>
          <a:p>
            <a:pPr marL="285750" indent="-285750"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dirty="0"/>
              <a:t>Fókusz: algoritmusok, számítási modellek</a:t>
            </a:r>
          </a:p>
          <a:p>
            <a:pPr marL="285750" indent="-285750"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dirty="0"/>
              <a:t>Emberközpontú célok</a:t>
            </a:r>
          </a:p>
          <a:p>
            <a:pPr marL="285750" indent="-285750"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dirty="0"/>
              <a:t>Géporientált optimalizálás</a:t>
            </a:r>
          </a:p>
          <a:p>
            <a:pPr marL="285750" indent="-285750"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dirty="0"/>
              <a:t>Alkalmazható NLP-re, látásra, beszédre</a:t>
            </a:r>
          </a:p>
          <a:p>
            <a:pPr marL="285750" indent="-285750" font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hu-HU" dirty="0"/>
              <a:t>Alkalmazható </a:t>
            </a:r>
            <a:r>
              <a:rPr lang="hu-HU" dirty="0" err="1"/>
              <a:t>predikcióra</a:t>
            </a:r>
            <a:r>
              <a:rPr lang="hu-HU" dirty="0"/>
              <a:t>, mintázatfelismerésre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3676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5EF43B29-1D15-726C-3810-BF89D31BD5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3140" r="1" b="1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8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0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1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2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5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7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8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89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0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1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2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3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4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5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6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7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8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9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hu-HU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BD6AAB3E-2121-001B-537F-C2E6E159C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dirty="0"/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133544-50F7-5339-8779-E5A071F62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 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39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245</Words>
  <Application>Microsoft Office PowerPoint</Application>
  <PresentationFormat>Szélesvásznú</PresentationFormat>
  <Paragraphs>44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Tw Cen MT</vt:lpstr>
      <vt:lpstr>Áramkör</vt:lpstr>
      <vt:lpstr>AI és mi</vt:lpstr>
      <vt:lpstr>Honnan ered az AI</vt:lpstr>
      <vt:lpstr>Mi volt az AI eredeti célja?</vt:lpstr>
      <vt:lpstr>Milyen AI és MI platformok léteznek?</vt:lpstr>
      <vt:lpstr>AI vs MI – Mik a legnagyobb különbségek?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és mi</dc:title>
  <dc:creator>tagai Zalan</dc:creator>
  <cp:lastModifiedBy>Simon Csanád Álmos</cp:lastModifiedBy>
  <cp:revision>3</cp:revision>
  <dcterms:created xsi:type="dcterms:W3CDTF">2025-06-01T20:51:05Z</dcterms:created>
  <dcterms:modified xsi:type="dcterms:W3CDTF">2025-06-02T10:54:50Z</dcterms:modified>
</cp:coreProperties>
</file>